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1" r:id="rId6"/>
    <p:sldId id="260"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70" d="100"/>
          <a:sy n="70" d="100"/>
        </p:scale>
        <p:origin x="-114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3D03AB-F777-4832-9030-176434D1E74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3D03AB-F777-4832-9030-176434D1E74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3D03AB-F777-4832-9030-176434D1E74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3D03AB-F777-4832-9030-176434D1E74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3D03AB-F777-4832-9030-176434D1E74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3D03AB-F777-4832-9030-176434D1E74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3D03AB-F777-4832-9030-176434D1E74C}"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3D03AB-F777-4832-9030-176434D1E74C}" type="datetimeFigureOut">
              <a:rPr lang="en-US" smtClean="0"/>
              <a:pPr/>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3D03AB-F777-4832-9030-176434D1E74C}"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3D03AB-F777-4832-9030-176434D1E74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3D03AB-F777-4832-9030-176434D1E74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884DB-E0DC-4CE6-95A0-D341249F92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3D03AB-F777-4832-9030-176434D1E74C}" type="datetimeFigureOut">
              <a:rPr lang="en-US" smtClean="0"/>
              <a:pPr/>
              <a:t>6/6/2011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884DB-E0DC-4CE6-95A0-D341249F92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4000" dirty="0" smtClean="0">
                <a:solidFill>
                  <a:schemeClr val="tx2"/>
                </a:solidFill>
                <a:latin typeface="Algerian" pitchFamily="82" charset="0"/>
              </a:rPr>
              <a:t/>
            </a:r>
            <a:br>
              <a:rPr lang="en-US" sz="4000" dirty="0" smtClean="0">
                <a:solidFill>
                  <a:schemeClr val="tx2"/>
                </a:solidFill>
                <a:latin typeface="Algerian" pitchFamily="82" charset="0"/>
              </a:rPr>
            </a:br>
            <a:r>
              <a:rPr lang="en-US" sz="4000" dirty="0" smtClean="0">
                <a:solidFill>
                  <a:schemeClr val="tx2"/>
                </a:solidFill>
                <a:latin typeface="Algerian" pitchFamily="82" charset="0"/>
              </a:rPr>
              <a:t>Bienvenue sur Notre page!</a:t>
            </a:r>
            <a:br>
              <a:rPr lang="en-US" sz="4000" dirty="0" smtClean="0">
                <a:solidFill>
                  <a:schemeClr val="tx2"/>
                </a:solidFill>
                <a:latin typeface="Algerian" pitchFamily="82" charset="0"/>
              </a:rPr>
            </a:br>
            <a:endParaRPr lang="en-US" sz="4000" dirty="0">
              <a:solidFill>
                <a:schemeClr val="tx2"/>
              </a:solidFill>
              <a:latin typeface="Algerian" pitchFamily="82" charset="0"/>
            </a:endParaRPr>
          </a:p>
        </p:txBody>
      </p:sp>
      <p:pic>
        <p:nvPicPr>
          <p:cNvPr id="3" name="Picture 2" descr="midtermpic1.jpg"/>
          <p:cNvPicPr>
            <a:picLocks noChangeAspect="1"/>
          </p:cNvPicPr>
          <p:nvPr/>
        </p:nvPicPr>
        <p:blipFill>
          <a:blip r:embed="rId2" cstate="print"/>
          <a:srcRect l="6000" r="13000" b="9948"/>
          <a:stretch>
            <a:fillRect/>
          </a:stretch>
        </p:blipFill>
        <p:spPr>
          <a:xfrm>
            <a:off x="228600" y="1447800"/>
            <a:ext cx="2209800" cy="3237131"/>
          </a:xfrm>
          <a:prstGeom prst="rect">
            <a:avLst/>
          </a:prstGeom>
          <a:ln>
            <a:solidFill>
              <a:schemeClr val="accent6">
                <a:lumMod val="75000"/>
              </a:schemeClr>
            </a:solidFill>
          </a:ln>
          <a:effectLst>
            <a:softEdge rad="112500"/>
          </a:effectLst>
          <a:scene3d>
            <a:camera prst="orthographicFront"/>
            <a:lightRig rig="threePt" dir="t"/>
          </a:scene3d>
          <a:sp3d>
            <a:bevelT/>
          </a:sp3d>
        </p:spPr>
      </p:pic>
      <p:pic>
        <p:nvPicPr>
          <p:cNvPr id="4" name="Picture 3" descr="april4.jpg"/>
          <p:cNvPicPr>
            <a:picLocks noChangeAspect="1"/>
          </p:cNvPicPr>
          <p:nvPr/>
        </p:nvPicPr>
        <p:blipFill>
          <a:blip r:embed="rId3" cstate="print"/>
          <a:srcRect l="3571" r="7143" b="6977"/>
          <a:stretch>
            <a:fillRect/>
          </a:stretch>
        </p:blipFill>
        <p:spPr>
          <a:xfrm>
            <a:off x="3276600" y="1981200"/>
            <a:ext cx="2438400" cy="3276600"/>
          </a:xfrm>
          <a:prstGeom prst="rect">
            <a:avLst/>
          </a:prstGeom>
          <a:ln w="12700">
            <a:solidFill>
              <a:schemeClr val="accent2">
                <a:lumMod val="50000"/>
              </a:schemeClr>
            </a:solidFill>
          </a:ln>
          <a:effectLst>
            <a:softEdge rad="112500"/>
          </a:effectLst>
          <a:scene3d>
            <a:camera prst="orthographicFront"/>
            <a:lightRig rig="threePt" dir="t"/>
          </a:scene3d>
          <a:sp3d>
            <a:bevelT/>
          </a:sp3d>
        </p:spPr>
      </p:pic>
      <p:pic>
        <p:nvPicPr>
          <p:cNvPr id="5" name="Picture 4" descr="midtermpic5.jpg"/>
          <p:cNvPicPr>
            <a:picLocks noChangeAspect="1"/>
          </p:cNvPicPr>
          <p:nvPr/>
        </p:nvPicPr>
        <p:blipFill>
          <a:blip r:embed="rId4" cstate="print"/>
          <a:srcRect l="9375" r="12500"/>
          <a:stretch>
            <a:fillRect/>
          </a:stretch>
        </p:blipFill>
        <p:spPr>
          <a:xfrm>
            <a:off x="6553200" y="2590800"/>
            <a:ext cx="2286000" cy="3276600"/>
          </a:xfrm>
          <a:prstGeom prst="rect">
            <a:avLst/>
          </a:prstGeom>
          <a:ln>
            <a:noFill/>
          </a:ln>
          <a:effectLst>
            <a:softEdge rad="112500"/>
          </a:effectLst>
          <a:scene3d>
            <a:camera prst="orthographicFront"/>
            <a:lightRig rig="threePt" dir="t"/>
          </a:scene3d>
          <a:sp3d>
            <a:bevelT/>
          </a:sp3d>
        </p:spPr>
      </p:pic>
      <p:sp>
        <p:nvSpPr>
          <p:cNvPr id="7" name="TextBox 6"/>
          <p:cNvSpPr txBox="1"/>
          <p:nvPr/>
        </p:nvSpPr>
        <p:spPr>
          <a:xfrm>
            <a:off x="3962400" y="5334000"/>
            <a:ext cx="1447800" cy="646331"/>
          </a:xfrm>
          <a:prstGeom prst="rect">
            <a:avLst/>
          </a:prstGeom>
          <a:noFill/>
        </p:spPr>
        <p:txBody>
          <a:bodyPr wrap="square" rtlCol="0">
            <a:spAutoFit/>
          </a:bodyPr>
          <a:lstStyle/>
          <a:p>
            <a:r>
              <a:rPr lang="en-US" sz="3600" b="1" dirty="0" smtClean="0">
                <a:solidFill>
                  <a:schemeClr val="accent2">
                    <a:lumMod val="50000"/>
                  </a:schemeClr>
                </a:solidFill>
                <a:latin typeface="Baskerville Old Face" pitchFamily="18" charset="0"/>
              </a:rPr>
              <a:t>Avril</a:t>
            </a:r>
            <a:endParaRPr lang="en-US" b="1" dirty="0">
              <a:solidFill>
                <a:schemeClr val="accent2">
                  <a:lumMod val="50000"/>
                </a:schemeClr>
              </a:solidFill>
              <a:latin typeface="Baskerville Old Face" pitchFamily="18" charset="0"/>
            </a:endParaRPr>
          </a:p>
        </p:txBody>
      </p:sp>
      <p:sp>
        <p:nvSpPr>
          <p:cNvPr id="8" name="TextBox 7"/>
          <p:cNvSpPr txBox="1"/>
          <p:nvPr/>
        </p:nvSpPr>
        <p:spPr>
          <a:xfrm>
            <a:off x="457200" y="4800600"/>
            <a:ext cx="1828800" cy="646331"/>
          </a:xfrm>
          <a:prstGeom prst="rect">
            <a:avLst/>
          </a:prstGeom>
          <a:noFill/>
        </p:spPr>
        <p:txBody>
          <a:bodyPr wrap="square" rtlCol="0">
            <a:spAutoFit/>
          </a:bodyPr>
          <a:lstStyle/>
          <a:p>
            <a:pPr algn="ctr"/>
            <a:r>
              <a:rPr lang="en-US" sz="3600" b="1" dirty="0" smtClean="0">
                <a:solidFill>
                  <a:schemeClr val="tx1">
                    <a:lumMod val="85000"/>
                    <a:lumOff val="15000"/>
                  </a:schemeClr>
                </a:solidFill>
                <a:latin typeface="Baskerville Old Face" pitchFamily="18" charset="0"/>
              </a:rPr>
              <a:t>Rob</a:t>
            </a:r>
            <a:endParaRPr lang="en-US" b="1" dirty="0">
              <a:solidFill>
                <a:schemeClr val="tx1">
                  <a:lumMod val="85000"/>
                  <a:lumOff val="15000"/>
                </a:schemeClr>
              </a:solidFill>
              <a:latin typeface="Baskerville Old Face" pitchFamily="18" charset="0"/>
            </a:endParaRPr>
          </a:p>
        </p:txBody>
      </p:sp>
      <p:sp>
        <p:nvSpPr>
          <p:cNvPr id="9" name="TextBox 8"/>
          <p:cNvSpPr txBox="1"/>
          <p:nvPr/>
        </p:nvSpPr>
        <p:spPr>
          <a:xfrm>
            <a:off x="6629400" y="5943600"/>
            <a:ext cx="2287750" cy="584775"/>
          </a:xfrm>
          <a:prstGeom prst="rect">
            <a:avLst/>
          </a:prstGeom>
          <a:noFill/>
        </p:spPr>
        <p:txBody>
          <a:bodyPr wrap="square" rtlCol="0">
            <a:spAutoFit/>
          </a:bodyPr>
          <a:lstStyle/>
          <a:p>
            <a:pPr algn="ctr"/>
            <a:r>
              <a:rPr lang="en-US" sz="3200" b="1" dirty="0" smtClean="0">
                <a:solidFill>
                  <a:schemeClr val="accent3">
                    <a:lumMod val="50000"/>
                  </a:schemeClr>
                </a:solidFill>
                <a:latin typeface="Baskerville Old Face" pitchFamily="18" charset="0"/>
              </a:rPr>
              <a:t>Joseph</a:t>
            </a:r>
            <a:endParaRPr lang="en-US" b="1" dirty="0">
              <a:solidFill>
                <a:schemeClr val="accent3">
                  <a:lumMod val="50000"/>
                </a:schemeClr>
              </a:solidFill>
              <a:latin typeface="Baskerville Old Fac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000000"/>
            </a:gs>
            <a:gs pos="20000">
              <a:srgbClr val="000040"/>
            </a:gs>
            <a:gs pos="50000">
              <a:srgbClr val="400040"/>
            </a:gs>
            <a:gs pos="75000">
              <a:srgbClr val="8F0040"/>
            </a:gs>
            <a:gs pos="89999">
              <a:srgbClr val="F27300"/>
            </a:gs>
            <a:gs pos="100000">
              <a:srgbClr val="FFBF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609601"/>
            <a:ext cx="9144000" cy="2209799"/>
          </a:xfrm>
        </p:spPr>
        <p:txBody>
          <a:bodyPr>
            <a:noAutofit/>
          </a:bodyPr>
          <a:lstStyle/>
          <a:p>
            <a:r>
              <a:rPr lang="fr-FR" sz="3600" dirty="0" smtClean="0">
                <a:solidFill>
                  <a:schemeClr val="accent6">
                    <a:lumMod val="50000"/>
                  </a:schemeClr>
                </a:solidFill>
                <a:latin typeface="Bodoni MT" pitchFamily="18" charset="0"/>
              </a:rPr>
              <a:t>Rob: Laissez-nous toast à de nouveaux amis.</a:t>
            </a:r>
            <a:br>
              <a:rPr lang="fr-FR" sz="3600" dirty="0" smtClean="0">
                <a:solidFill>
                  <a:schemeClr val="accent6">
                    <a:lumMod val="50000"/>
                  </a:schemeClr>
                </a:solidFill>
                <a:latin typeface="Bodoni MT" pitchFamily="18" charset="0"/>
              </a:rPr>
            </a:br>
            <a:r>
              <a:rPr lang="fr-FR" sz="3600" dirty="0" smtClean="0">
                <a:solidFill>
                  <a:schemeClr val="accent6">
                    <a:lumMod val="50000"/>
                  </a:schemeClr>
                </a:solidFill>
                <a:latin typeface="Bodoni MT" pitchFamily="18" charset="0"/>
              </a:rPr>
              <a:t> Avril: Puissions-nous toujours rester amis.</a:t>
            </a:r>
            <a:r>
              <a:rPr lang="fr-FR" dirty="0" smtClean="0">
                <a:solidFill>
                  <a:schemeClr val="accent6">
                    <a:lumMod val="50000"/>
                  </a:schemeClr>
                </a:solidFill>
                <a:latin typeface="Bodoni MT" pitchFamily="18" charset="0"/>
              </a:rPr>
              <a:t/>
            </a:r>
            <a:br>
              <a:rPr lang="fr-FR" dirty="0" smtClean="0">
                <a:solidFill>
                  <a:schemeClr val="accent6">
                    <a:lumMod val="50000"/>
                  </a:schemeClr>
                </a:solidFill>
                <a:latin typeface="Bodoni MT" pitchFamily="18" charset="0"/>
              </a:rPr>
            </a:br>
            <a:endParaRPr lang="en-US" dirty="0">
              <a:solidFill>
                <a:schemeClr val="accent6">
                  <a:lumMod val="50000"/>
                </a:schemeClr>
              </a:solidFill>
              <a:latin typeface="Bodoni MT" pitchFamily="18" charset="0"/>
            </a:endParaRPr>
          </a:p>
        </p:txBody>
      </p:sp>
      <p:pic>
        <p:nvPicPr>
          <p:cNvPr id="4" name="Picture 3" descr="winetoasting2.bmp"/>
          <p:cNvPicPr>
            <a:picLocks noChangeAspect="1"/>
          </p:cNvPicPr>
          <p:nvPr/>
        </p:nvPicPr>
        <p:blipFill>
          <a:blip r:embed="rId2" cstate="print"/>
          <a:stretch>
            <a:fillRect/>
          </a:stretch>
        </p:blipFill>
        <p:spPr>
          <a:xfrm>
            <a:off x="2286000" y="2286000"/>
            <a:ext cx="4572000" cy="3886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600199"/>
          </a:xfrm>
        </p:spPr>
        <p:txBody>
          <a:bodyPr>
            <a:normAutofit fontScale="90000"/>
          </a:bodyPr>
          <a:lstStyle/>
          <a:p>
            <a:r>
              <a:rPr lang="fr-FR" sz="2200" dirty="0" smtClean="0"/>
              <a:t/>
            </a:r>
            <a:br>
              <a:rPr lang="fr-FR" sz="2200" dirty="0" smtClean="0"/>
            </a:br>
            <a:r>
              <a:rPr lang="fr-FR" sz="2200" dirty="0"/>
              <a:t/>
            </a:r>
            <a:br>
              <a:rPr lang="fr-FR" sz="2200" dirty="0"/>
            </a:br>
            <a:r>
              <a:rPr lang="fr-FR" sz="2200" dirty="0" smtClean="0"/>
              <a:t/>
            </a:r>
            <a:br>
              <a:rPr lang="fr-FR" sz="2200" dirty="0" smtClean="0"/>
            </a:br>
            <a:r>
              <a:rPr lang="fr-FR" sz="2200" dirty="0"/>
              <a:t/>
            </a:r>
            <a:br>
              <a:rPr lang="fr-FR" sz="2200" dirty="0"/>
            </a:br>
            <a:r>
              <a:rPr lang="fr-FR" sz="2200" dirty="0" smtClean="0"/>
              <a:t/>
            </a:r>
            <a:br>
              <a:rPr lang="fr-FR" sz="2200" dirty="0" smtClean="0"/>
            </a:br>
            <a:r>
              <a:rPr lang="fr-FR" sz="3100" dirty="0" smtClean="0">
                <a:solidFill>
                  <a:srgbClr val="C00000"/>
                </a:solidFill>
                <a:latin typeface="Bell MT" pitchFamily="18" charset="0"/>
              </a:rPr>
              <a:t>Bonjour</a:t>
            </a:r>
            <a:r>
              <a:rPr lang="fr-FR" sz="3100" dirty="0">
                <a:solidFill>
                  <a:srgbClr val="C00000"/>
                </a:solidFill>
                <a:latin typeface="Bell MT" pitchFamily="18" charset="0"/>
              </a:rPr>
              <a:t>, je m’appelle Rob</a:t>
            </a:r>
            <a:r>
              <a:rPr lang="fr-FR" sz="3100" dirty="0" smtClean="0">
                <a:solidFill>
                  <a:srgbClr val="C00000"/>
                </a:solidFill>
                <a:latin typeface="Bell MT" pitchFamily="18" charset="0"/>
              </a:rPr>
              <a:t>.  </a:t>
            </a:r>
            <a:r>
              <a:rPr lang="fr-FR" sz="3100" dirty="0">
                <a:solidFill>
                  <a:srgbClr val="C00000"/>
                </a:solidFill>
                <a:latin typeface="Bell MT" pitchFamily="18" charset="0"/>
              </a:rPr>
              <a:t>J'ai 20 ans.</a:t>
            </a:r>
            <a:br>
              <a:rPr lang="fr-FR" sz="3100" dirty="0">
                <a:solidFill>
                  <a:srgbClr val="C00000"/>
                </a:solidFill>
                <a:latin typeface="Bell MT" pitchFamily="18" charset="0"/>
              </a:rPr>
            </a:br>
            <a:r>
              <a:rPr lang="fr-FR" sz="3100" dirty="0" smtClean="0">
                <a:solidFill>
                  <a:srgbClr val="C00000"/>
                </a:solidFill>
                <a:latin typeface="Bell MT" pitchFamily="18" charset="0"/>
              </a:rPr>
              <a:t> </a:t>
            </a:r>
            <a:r>
              <a:rPr lang="fr-FR" sz="3100" dirty="0">
                <a:solidFill>
                  <a:srgbClr val="C00000"/>
                </a:solidFill>
                <a:latin typeface="Bell MT" pitchFamily="18" charset="0"/>
              </a:rPr>
              <a:t>Je fait du surf, joue au basket, et j’aime de Voyage.</a:t>
            </a:r>
            <a:br>
              <a:rPr lang="fr-FR" sz="3100" dirty="0">
                <a:solidFill>
                  <a:srgbClr val="C00000"/>
                </a:solidFill>
                <a:latin typeface="Bell MT" pitchFamily="18" charset="0"/>
              </a:rPr>
            </a:br>
            <a:r>
              <a:rPr lang="fr-FR" dirty="0">
                <a:solidFill>
                  <a:srgbClr val="C00000"/>
                </a:solidFill>
              </a:rPr>
              <a:t/>
            </a:r>
            <a:br>
              <a:rPr lang="fr-FR" dirty="0">
                <a:solidFill>
                  <a:srgbClr val="C00000"/>
                </a:solidFill>
              </a:rPr>
            </a:br>
            <a:r>
              <a:rPr lang="fr-FR" dirty="0"/>
              <a:t/>
            </a:r>
            <a:br>
              <a:rPr lang="fr-FR" dirty="0"/>
            </a:br>
            <a:endParaRPr lang="en-US" dirty="0"/>
          </a:p>
        </p:txBody>
      </p:sp>
      <p:sp>
        <p:nvSpPr>
          <p:cNvPr id="3" name="Subtitle 2"/>
          <p:cNvSpPr>
            <a:spLocks noGrp="1"/>
          </p:cNvSpPr>
          <p:nvPr>
            <p:ph type="subTitle" idx="1"/>
          </p:nvPr>
        </p:nvSpPr>
        <p:spPr>
          <a:xfrm>
            <a:off x="228600" y="5257800"/>
            <a:ext cx="8610600" cy="1371600"/>
          </a:xfrm>
        </p:spPr>
        <p:txBody>
          <a:bodyPr/>
          <a:lstStyle/>
          <a:p>
            <a:r>
              <a:rPr lang="fr-FR" dirty="0" smtClean="0">
                <a:solidFill>
                  <a:schemeClr val="accent2">
                    <a:lumMod val="50000"/>
                  </a:schemeClr>
                </a:solidFill>
                <a:latin typeface="Bell MT" pitchFamily="18" charset="0"/>
              </a:rPr>
              <a:t>Aujourd'hui, je vais aller faire une croisière avec mes amis pour visiter de nombreux endroits.</a:t>
            </a:r>
            <a:endParaRPr lang="en-US" dirty="0">
              <a:solidFill>
                <a:schemeClr val="accent2">
                  <a:lumMod val="50000"/>
                </a:schemeClr>
              </a:solidFill>
              <a:latin typeface="Bell MT" pitchFamily="18" charset="0"/>
            </a:endParaRPr>
          </a:p>
        </p:txBody>
      </p:sp>
      <p:pic>
        <p:nvPicPr>
          <p:cNvPr id="4" name="Picture 3" descr="midtermpic2.jpg"/>
          <p:cNvPicPr>
            <a:picLocks noChangeAspect="1"/>
          </p:cNvPicPr>
          <p:nvPr/>
        </p:nvPicPr>
        <p:blipFill>
          <a:blip r:embed="rId2" cstate="print"/>
          <a:stretch>
            <a:fillRect/>
          </a:stretch>
        </p:blipFill>
        <p:spPr>
          <a:xfrm>
            <a:off x="1066800" y="2362200"/>
            <a:ext cx="6845300" cy="2514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001000" cy="3200400"/>
          </a:xfrm>
        </p:spPr>
        <p:txBody>
          <a:bodyPr>
            <a:noAutofit/>
          </a:bodyPr>
          <a:lstStyle/>
          <a:p>
            <a:r>
              <a:rPr lang="fr-FR" sz="2000" dirty="0" smtClean="0">
                <a:latin typeface="Georgia" pitchFamily="18" charset="0"/>
              </a:rPr>
              <a:t/>
            </a:r>
            <a:br>
              <a:rPr lang="fr-FR" sz="2000" dirty="0" smtClean="0">
                <a:latin typeface="Georgia" pitchFamily="18" charset="0"/>
              </a:rPr>
            </a:br>
            <a:r>
              <a:rPr lang="fr-FR" sz="2000" dirty="0" smtClean="0">
                <a:latin typeface="Georgia" pitchFamily="18" charset="0"/>
              </a:rPr>
              <a:t/>
            </a:r>
            <a:br>
              <a:rPr lang="fr-FR" sz="2000" dirty="0" smtClean="0">
                <a:latin typeface="Georgia" pitchFamily="18" charset="0"/>
              </a:rPr>
            </a:br>
            <a:r>
              <a:rPr lang="fr-FR" sz="2000" dirty="0">
                <a:latin typeface="Georgia" pitchFamily="18" charset="0"/>
              </a:rPr>
              <a:t/>
            </a:r>
            <a:br>
              <a:rPr lang="fr-FR" sz="2000" dirty="0">
                <a:latin typeface="Georgia" pitchFamily="18" charset="0"/>
              </a:rPr>
            </a:br>
            <a:r>
              <a:rPr lang="fr-FR" sz="2400" dirty="0" smtClean="0">
                <a:solidFill>
                  <a:schemeClr val="accent6">
                    <a:lumMod val="50000"/>
                  </a:schemeClr>
                </a:solidFill>
                <a:latin typeface="Georgia" pitchFamily="18" charset="0"/>
              </a:rPr>
              <a:t/>
            </a:r>
            <a:br>
              <a:rPr lang="fr-FR" sz="2400" dirty="0" smtClean="0">
                <a:solidFill>
                  <a:schemeClr val="accent6">
                    <a:lumMod val="50000"/>
                  </a:schemeClr>
                </a:solidFill>
                <a:latin typeface="Georgia" pitchFamily="18" charset="0"/>
              </a:rPr>
            </a:br>
            <a:r>
              <a:rPr lang="fr-FR" sz="2400" dirty="0" smtClean="0">
                <a:solidFill>
                  <a:schemeClr val="accent6">
                    <a:lumMod val="50000"/>
                  </a:schemeClr>
                </a:solidFill>
                <a:latin typeface="Georgia" pitchFamily="18" charset="0"/>
              </a:rPr>
              <a:t/>
            </a:r>
            <a:br>
              <a:rPr lang="fr-FR" sz="2400" dirty="0" smtClean="0">
                <a:solidFill>
                  <a:schemeClr val="accent6">
                    <a:lumMod val="50000"/>
                  </a:schemeClr>
                </a:solidFill>
                <a:latin typeface="Georgia" pitchFamily="18" charset="0"/>
              </a:rPr>
            </a:br>
            <a:r>
              <a:rPr lang="fr-FR" sz="2400" dirty="0" smtClean="0">
                <a:solidFill>
                  <a:schemeClr val="accent6">
                    <a:lumMod val="50000"/>
                  </a:schemeClr>
                </a:solidFill>
                <a:latin typeface="Georgia" pitchFamily="18" charset="0"/>
              </a:rPr>
              <a:t/>
            </a:r>
            <a:br>
              <a:rPr lang="fr-FR" sz="2400" dirty="0" smtClean="0">
                <a:solidFill>
                  <a:schemeClr val="accent6">
                    <a:lumMod val="50000"/>
                  </a:schemeClr>
                </a:solidFill>
                <a:latin typeface="Georgia" pitchFamily="18" charset="0"/>
              </a:rPr>
            </a:br>
            <a:r>
              <a:rPr lang="fr-FR" sz="2400" dirty="0">
                <a:solidFill>
                  <a:schemeClr val="accent6">
                    <a:lumMod val="50000"/>
                  </a:schemeClr>
                </a:solidFill>
                <a:latin typeface="Georgia" pitchFamily="18" charset="0"/>
              </a:rPr>
              <a:t/>
            </a:r>
            <a:br>
              <a:rPr lang="fr-FR" sz="2400" dirty="0">
                <a:solidFill>
                  <a:schemeClr val="accent6">
                    <a:lumMod val="50000"/>
                  </a:schemeClr>
                </a:solidFill>
                <a:latin typeface="Georgia" pitchFamily="18" charset="0"/>
              </a:rPr>
            </a:br>
            <a:r>
              <a:rPr lang="fr-FR" sz="2400" dirty="0" smtClean="0">
                <a:solidFill>
                  <a:schemeClr val="accent6">
                    <a:lumMod val="50000"/>
                  </a:schemeClr>
                </a:solidFill>
                <a:latin typeface="Georgia" pitchFamily="18" charset="0"/>
              </a:rPr>
              <a:t/>
            </a:r>
            <a:br>
              <a:rPr lang="fr-FR" sz="2400" dirty="0" smtClean="0">
                <a:solidFill>
                  <a:schemeClr val="accent6">
                    <a:lumMod val="50000"/>
                  </a:schemeClr>
                </a:solidFill>
                <a:latin typeface="Georgia" pitchFamily="18" charset="0"/>
              </a:rPr>
            </a:br>
            <a:r>
              <a:rPr lang="fr-FR" sz="2400" dirty="0">
                <a:solidFill>
                  <a:schemeClr val="accent6">
                    <a:lumMod val="50000"/>
                  </a:schemeClr>
                </a:solidFill>
                <a:latin typeface="Georgia" pitchFamily="18" charset="0"/>
              </a:rPr>
              <a:t/>
            </a:r>
            <a:br>
              <a:rPr lang="fr-FR" sz="2400" dirty="0">
                <a:solidFill>
                  <a:schemeClr val="accent6">
                    <a:lumMod val="50000"/>
                  </a:schemeClr>
                </a:solidFill>
                <a:latin typeface="Georgia" pitchFamily="18" charset="0"/>
              </a:rPr>
            </a:br>
            <a:r>
              <a:rPr lang="fr-FR" sz="2400" dirty="0" smtClean="0">
                <a:solidFill>
                  <a:schemeClr val="accent6">
                    <a:lumMod val="50000"/>
                  </a:schemeClr>
                </a:solidFill>
                <a:latin typeface="Georgia" pitchFamily="18" charset="0"/>
              </a:rPr>
              <a:t/>
            </a:r>
            <a:br>
              <a:rPr lang="fr-FR" sz="2400" dirty="0" smtClean="0">
                <a:solidFill>
                  <a:schemeClr val="accent6">
                    <a:lumMod val="50000"/>
                  </a:schemeClr>
                </a:solidFill>
                <a:latin typeface="Georgia" pitchFamily="18" charset="0"/>
              </a:rPr>
            </a:br>
            <a:r>
              <a:rPr lang="fr-FR" sz="2400" dirty="0" smtClean="0">
                <a:solidFill>
                  <a:schemeClr val="accent6">
                    <a:lumMod val="75000"/>
                  </a:schemeClr>
                </a:solidFill>
                <a:latin typeface="Georgia" pitchFamily="18" charset="0"/>
              </a:rPr>
              <a:t> </a:t>
            </a:r>
            <a:br>
              <a:rPr lang="fr-FR" sz="2400" dirty="0" smtClean="0">
                <a:solidFill>
                  <a:schemeClr val="accent6">
                    <a:lumMod val="75000"/>
                  </a:schemeClr>
                </a:solidFill>
                <a:latin typeface="Georgia" pitchFamily="18" charset="0"/>
              </a:rPr>
            </a:br>
            <a:r>
              <a:rPr lang="fr-FR" sz="2400" dirty="0" smtClean="0">
                <a:solidFill>
                  <a:schemeClr val="accent6">
                    <a:lumMod val="40000"/>
                    <a:lumOff val="60000"/>
                  </a:schemeClr>
                </a:solidFill>
                <a:latin typeface="Georgia" pitchFamily="18" charset="0"/>
              </a:rPr>
              <a:t>Bonjour mon nom est Avril.</a:t>
            </a:r>
            <a:br>
              <a:rPr lang="fr-FR" sz="2400" dirty="0" smtClean="0">
                <a:solidFill>
                  <a:schemeClr val="accent6">
                    <a:lumMod val="40000"/>
                    <a:lumOff val="60000"/>
                  </a:schemeClr>
                </a:solidFill>
                <a:latin typeface="Georgia" pitchFamily="18" charset="0"/>
              </a:rPr>
            </a:br>
            <a:r>
              <a:rPr lang="fr-FR" sz="2400" dirty="0" smtClean="0">
                <a:solidFill>
                  <a:schemeClr val="accent6">
                    <a:lumMod val="40000"/>
                    <a:lumOff val="60000"/>
                  </a:schemeClr>
                </a:solidFill>
                <a:latin typeface="Georgia" pitchFamily="18" charset="0"/>
              </a:rPr>
              <a:t/>
            </a:r>
            <a:br>
              <a:rPr lang="fr-FR" sz="2400" dirty="0" smtClean="0">
                <a:solidFill>
                  <a:schemeClr val="accent6">
                    <a:lumMod val="40000"/>
                    <a:lumOff val="60000"/>
                  </a:schemeClr>
                </a:solidFill>
                <a:latin typeface="Georgia" pitchFamily="18" charset="0"/>
              </a:rPr>
            </a:br>
            <a:r>
              <a:rPr lang="fr-FR" sz="2400" dirty="0" smtClean="0">
                <a:solidFill>
                  <a:schemeClr val="accent6">
                    <a:lumMod val="40000"/>
                    <a:lumOff val="60000"/>
                  </a:schemeClr>
                </a:solidFill>
                <a:latin typeface="Georgia" pitchFamily="18" charset="0"/>
              </a:rPr>
              <a:t> </a:t>
            </a:r>
            <a:r>
              <a:rPr lang="fr-FR" sz="2000" dirty="0" smtClean="0">
                <a:solidFill>
                  <a:schemeClr val="accent6">
                    <a:lumMod val="40000"/>
                    <a:lumOff val="60000"/>
                  </a:schemeClr>
                </a:solidFill>
                <a:latin typeface="Georgia" pitchFamily="18" charset="0"/>
              </a:rPr>
              <a:t>J'adore chanter et lire des romans d'amour. </a:t>
            </a:r>
            <a:r>
              <a:rPr lang="fr-FR" sz="2000" dirty="0">
                <a:solidFill>
                  <a:schemeClr val="accent6">
                    <a:lumMod val="40000"/>
                    <a:lumOff val="60000"/>
                  </a:schemeClr>
                </a:solidFill>
                <a:latin typeface="Georgia" pitchFamily="18" charset="0"/>
              </a:rPr>
              <a:t/>
            </a:r>
            <a:br>
              <a:rPr lang="fr-FR" sz="2000" dirty="0">
                <a:solidFill>
                  <a:schemeClr val="accent6">
                    <a:lumMod val="40000"/>
                    <a:lumOff val="60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400" dirty="0">
                <a:solidFill>
                  <a:schemeClr val="accent6">
                    <a:lumMod val="75000"/>
                  </a:schemeClr>
                </a:solidFill>
                <a:latin typeface="Georgia" pitchFamily="18" charset="0"/>
              </a:rPr>
              <a:t/>
            </a:r>
            <a:br>
              <a:rPr lang="fr-FR" sz="2400" dirty="0">
                <a:solidFill>
                  <a:schemeClr val="accent6">
                    <a:lumMod val="75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400" dirty="0">
                <a:solidFill>
                  <a:schemeClr val="accent6">
                    <a:lumMod val="75000"/>
                  </a:schemeClr>
                </a:solidFill>
                <a:latin typeface="Georgia" pitchFamily="18" charset="0"/>
              </a:rPr>
              <a:t/>
            </a:r>
            <a:br>
              <a:rPr lang="fr-FR" sz="2400" dirty="0">
                <a:solidFill>
                  <a:schemeClr val="accent6">
                    <a:lumMod val="75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400" dirty="0">
                <a:solidFill>
                  <a:schemeClr val="accent6">
                    <a:lumMod val="75000"/>
                  </a:schemeClr>
                </a:solidFill>
                <a:latin typeface="Georgia" pitchFamily="18" charset="0"/>
              </a:rPr>
              <a:t/>
            </a:r>
            <a:br>
              <a:rPr lang="fr-FR" sz="2400" dirty="0">
                <a:solidFill>
                  <a:schemeClr val="accent6">
                    <a:lumMod val="75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400" dirty="0">
                <a:solidFill>
                  <a:schemeClr val="accent6">
                    <a:lumMod val="75000"/>
                  </a:schemeClr>
                </a:solidFill>
                <a:latin typeface="Georgia" pitchFamily="18" charset="0"/>
              </a:rPr>
              <a:t/>
            </a:r>
            <a:br>
              <a:rPr lang="fr-FR" sz="2400" dirty="0">
                <a:solidFill>
                  <a:schemeClr val="accent6">
                    <a:lumMod val="75000"/>
                  </a:schemeClr>
                </a:solidFill>
                <a:latin typeface="Georgia" pitchFamily="18" charset="0"/>
              </a:rPr>
            </a:br>
            <a:r>
              <a:rPr lang="fr-FR" sz="2400" dirty="0" smtClean="0">
                <a:solidFill>
                  <a:schemeClr val="accent6">
                    <a:lumMod val="75000"/>
                  </a:schemeClr>
                </a:solidFill>
                <a:latin typeface="Georgia" pitchFamily="18" charset="0"/>
              </a:rPr>
              <a:t/>
            </a:r>
            <a:br>
              <a:rPr lang="fr-FR" sz="2400" dirty="0" smtClean="0">
                <a:solidFill>
                  <a:schemeClr val="accent6">
                    <a:lumMod val="75000"/>
                  </a:schemeClr>
                </a:solidFill>
                <a:latin typeface="Georgia" pitchFamily="18" charset="0"/>
              </a:rPr>
            </a:br>
            <a:r>
              <a:rPr lang="fr-FR" sz="2000" dirty="0" smtClean="0">
                <a:solidFill>
                  <a:schemeClr val="accent6">
                    <a:lumMod val="40000"/>
                    <a:lumOff val="60000"/>
                  </a:schemeClr>
                </a:solidFill>
                <a:latin typeface="Georgia" pitchFamily="18" charset="0"/>
              </a:rPr>
              <a:t>Aujourd'hui, mon mari et moi allons honorer notre anniversaire</a:t>
            </a:r>
            <a:r>
              <a:rPr lang="fr-FR" sz="2400" dirty="0" smtClean="0">
                <a:solidFill>
                  <a:schemeClr val="accent6">
                    <a:lumMod val="40000"/>
                    <a:lumOff val="60000"/>
                  </a:schemeClr>
                </a:solidFill>
                <a:latin typeface="Georgia" pitchFamily="18" charset="0"/>
              </a:rPr>
              <a:t/>
            </a:r>
            <a:br>
              <a:rPr lang="fr-FR" sz="2400" dirty="0" smtClean="0">
                <a:solidFill>
                  <a:schemeClr val="accent6">
                    <a:lumMod val="40000"/>
                    <a:lumOff val="60000"/>
                  </a:schemeClr>
                </a:solidFill>
                <a:latin typeface="Georgia" pitchFamily="18" charset="0"/>
              </a:rPr>
            </a:br>
            <a:r>
              <a:rPr lang="fr-FR" sz="2400" dirty="0" smtClean="0">
                <a:solidFill>
                  <a:schemeClr val="accent6">
                    <a:lumMod val="40000"/>
                    <a:lumOff val="60000"/>
                  </a:schemeClr>
                </a:solidFill>
                <a:latin typeface="Georgia" pitchFamily="18" charset="0"/>
              </a:rPr>
              <a:t> </a:t>
            </a:r>
            <a:r>
              <a:rPr lang="fr-FR" sz="2000" dirty="0" smtClean="0">
                <a:solidFill>
                  <a:schemeClr val="accent6">
                    <a:lumMod val="40000"/>
                    <a:lumOff val="60000"/>
                  </a:schemeClr>
                </a:solidFill>
                <a:latin typeface="Georgia" pitchFamily="18" charset="0"/>
              </a:rPr>
              <a:t>Nous prendrons ensuite un voyage à célébrer.</a:t>
            </a:r>
            <a:br>
              <a:rPr lang="fr-FR" sz="2000" dirty="0" smtClean="0">
                <a:solidFill>
                  <a:schemeClr val="accent6">
                    <a:lumMod val="40000"/>
                    <a:lumOff val="60000"/>
                  </a:schemeClr>
                </a:solidFill>
                <a:latin typeface="Georgia" pitchFamily="18" charset="0"/>
              </a:rPr>
            </a:br>
            <a:r>
              <a:rPr lang="fr-FR" sz="2400" dirty="0" smtClean="0">
                <a:solidFill>
                  <a:schemeClr val="accent6">
                    <a:lumMod val="40000"/>
                    <a:lumOff val="60000"/>
                  </a:schemeClr>
                </a:solidFill>
                <a:latin typeface="Georgia" pitchFamily="18" charset="0"/>
              </a:rPr>
              <a:t/>
            </a:r>
            <a:br>
              <a:rPr lang="fr-FR" sz="2400" dirty="0" smtClean="0">
                <a:solidFill>
                  <a:schemeClr val="accent6">
                    <a:lumMod val="40000"/>
                    <a:lumOff val="60000"/>
                  </a:schemeClr>
                </a:solidFill>
                <a:latin typeface="Georgia" pitchFamily="18" charset="0"/>
              </a:rPr>
            </a:br>
            <a:r>
              <a:rPr lang="fr-FR" sz="2000" dirty="0" smtClean="0">
                <a:solidFill>
                  <a:schemeClr val="accent6">
                    <a:lumMod val="50000"/>
                  </a:schemeClr>
                </a:solidFill>
                <a:latin typeface="Georgia" pitchFamily="18" charset="0"/>
              </a:rPr>
              <a:t/>
            </a:r>
            <a:br>
              <a:rPr lang="fr-FR" sz="2000" dirty="0" smtClean="0">
                <a:solidFill>
                  <a:schemeClr val="accent6">
                    <a:lumMod val="50000"/>
                  </a:schemeClr>
                </a:solidFill>
                <a:latin typeface="Georgia" pitchFamily="18" charset="0"/>
              </a:rPr>
            </a:br>
            <a:endParaRPr lang="en-US" sz="2000" dirty="0">
              <a:solidFill>
                <a:schemeClr val="accent6">
                  <a:lumMod val="50000"/>
                </a:schemeClr>
              </a:solidFill>
              <a:latin typeface="Georgia" pitchFamily="18" charset="0"/>
            </a:endParaRPr>
          </a:p>
        </p:txBody>
      </p:sp>
      <p:pic>
        <p:nvPicPr>
          <p:cNvPr id="4" name="Picture 3" descr="midtermpic10.jpg"/>
          <p:cNvPicPr>
            <a:picLocks noChangeAspect="1"/>
          </p:cNvPicPr>
          <p:nvPr/>
        </p:nvPicPr>
        <p:blipFill>
          <a:blip r:embed="rId2" cstate="print"/>
          <a:stretch>
            <a:fillRect/>
          </a:stretch>
        </p:blipFill>
        <p:spPr>
          <a:xfrm>
            <a:off x="3048000" y="1905000"/>
            <a:ext cx="2514600" cy="3048000"/>
          </a:xfrm>
          <a:prstGeom prst="rect">
            <a:avLst/>
          </a:prstGeom>
          <a:ln w="76200">
            <a:solidFill>
              <a:srgbClr val="996633"/>
            </a:solidFill>
          </a:ln>
          <a:effectLst>
            <a:softEdge rad="112500"/>
          </a:effectLst>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352800"/>
            <a:ext cx="8839200" cy="3352800"/>
          </a:xfrm>
        </p:spPr>
        <p:txBody>
          <a:bodyPr>
            <a:normAutofit fontScale="90000"/>
          </a:bodyPr>
          <a:lstStyle/>
          <a:p>
            <a:pPr algn="l"/>
            <a:r>
              <a:rPr lang="fr-FR" sz="1600" dirty="0" smtClean="0"/>
              <a:t/>
            </a:r>
            <a:br>
              <a:rPr lang="fr-FR" sz="1600" dirty="0" smtClean="0"/>
            </a:br>
            <a:r>
              <a:rPr lang="fr-FR" sz="1600" dirty="0"/>
              <a:t/>
            </a:r>
            <a:br>
              <a:rPr lang="fr-FR" sz="1600" dirty="0"/>
            </a:br>
            <a:r>
              <a:rPr lang="fr-FR" sz="1600" dirty="0" smtClean="0"/>
              <a:t/>
            </a:r>
            <a:br>
              <a:rPr lang="fr-FR" sz="1600" dirty="0" smtClean="0"/>
            </a:br>
            <a:r>
              <a:rPr lang="fr-FR" sz="1600" dirty="0"/>
              <a:t/>
            </a:r>
            <a:br>
              <a:rPr lang="fr-FR" sz="1600" dirty="0"/>
            </a:br>
            <a:r>
              <a:rPr lang="fr-FR" sz="1600" dirty="0" smtClean="0"/>
              <a:t/>
            </a:r>
            <a:br>
              <a:rPr lang="fr-FR" sz="1600" dirty="0" smtClean="0"/>
            </a:br>
            <a:r>
              <a:rPr lang="fr-FR" sz="2700" dirty="0" smtClean="0">
                <a:latin typeface="Bell MT" pitchFamily="18" charset="0"/>
              </a:rPr>
              <a:t>Mon frère David est venir avec nous.  Il a 23 ans. </a:t>
            </a:r>
            <a:br>
              <a:rPr lang="fr-FR" sz="2700" dirty="0" smtClean="0">
                <a:latin typeface="Bell MT" pitchFamily="18" charset="0"/>
              </a:rPr>
            </a:br>
            <a:r>
              <a:rPr lang="fr-FR" sz="2700" dirty="0" smtClean="0">
                <a:latin typeface="Bell MT" pitchFamily="18" charset="0"/>
              </a:rPr>
              <a:t>Il détient un baccalauréat en psychologie et aime parler </a:t>
            </a:r>
            <a:br>
              <a:rPr lang="fr-FR" sz="2700" dirty="0" smtClean="0">
                <a:latin typeface="Bell MT" pitchFamily="18" charset="0"/>
              </a:rPr>
            </a:br>
            <a:r>
              <a:rPr lang="fr-FR" sz="2700" dirty="0" smtClean="0">
                <a:latin typeface="Bell MT" pitchFamily="18" charset="0"/>
              </a:rPr>
              <a:t>avec les gens de leurs problèmes. Il est une bonne personne. </a:t>
            </a:r>
            <a:br>
              <a:rPr lang="fr-FR" sz="2700" dirty="0" smtClean="0">
                <a:latin typeface="Bell MT" pitchFamily="18" charset="0"/>
              </a:rPr>
            </a:br>
            <a:r>
              <a:rPr lang="fr-FR" sz="2700" dirty="0">
                <a:latin typeface="Bell MT" pitchFamily="18" charset="0"/>
              </a:rPr>
              <a:t/>
            </a:r>
            <a:br>
              <a:rPr lang="fr-FR" sz="2700" dirty="0">
                <a:latin typeface="Bell MT" pitchFamily="18" charset="0"/>
              </a:rPr>
            </a:br>
            <a:r>
              <a:rPr lang="fr-FR" sz="2700" dirty="0" smtClean="0">
                <a:latin typeface="Bell MT" pitchFamily="18" charset="0"/>
              </a:rPr>
              <a:t>Nous aimons aller dans des endroits froids.</a:t>
            </a:r>
            <a:br>
              <a:rPr lang="fr-FR" sz="2700" dirty="0" smtClean="0">
                <a:latin typeface="Bell MT" pitchFamily="18" charset="0"/>
              </a:rPr>
            </a:br>
            <a:r>
              <a:rPr lang="fr-FR" sz="2700" dirty="0" smtClean="0">
                <a:latin typeface="Bell MT" pitchFamily="18" charset="0"/>
              </a:rPr>
              <a:t>Nous aimons la neige, parce-que nous allons faire du snowboard.</a:t>
            </a:r>
            <a:br>
              <a:rPr lang="fr-FR" sz="2700" dirty="0" smtClean="0">
                <a:latin typeface="Bell MT" pitchFamily="18" charset="0"/>
              </a:rPr>
            </a:br>
            <a:r>
              <a:rPr lang="fr-FR" sz="2700" dirty="0" smtClean="0">
                <a:latin typeface="Bell MT" pitchFamily="18" charset="0"/>
              </a:rPr>
              <a:t>Nous sommes très bons, mais David préfère faire du ski.</a:t>
            </a:r>
            <a:br>
              <a:rPr lang="fr-FR" sz="2700" dirty="0" smtClean="0">
                <a:latin typeface="Bell MT" pitchFamily="18" charset="0"/>
              </a:rPr>
            </a:br>
            <a:r>
              <a:rPr lang="fr-FR" sz="2700" dirty="0" smtClean="0">
                <a:latin typeface="Bell MT" pitchFamily="18" charset="0"/>
              </a:rPr>
              <a:t>Il ya beaucoup de grandes destinations froid comme ici sur une croisière en Alaska.</a:t>
            </a:r>
            <a:br>
              <a:rPr lang="fr-FR" sz="2700" dirty="0" smtClean="0">
                <a:latin typeface="Bell MT" pitchFamily="18" charset="0"/>
              </a:rPr>
            </a:br>
            <a:r>
              <a:rPr lang="fr-FR" dirty="0" smtClean="0"/>
              <a:t/>
            </a:r>
            <a:br>
              <a:rPr lang="fr-FR" dirty="0" smtClean="0"/>
            </a:br>
            <a:endParaRPr lang="en-US" dirty="0"/>
          </a:p>
        </p:txBody>
      </p:sp>
      <p:pic>
        <p:nvPicPr>
          <p:cNvPr id="4" name="Picture 3" descr="midtermpic4.jpg"/>
          <p:cNvPicPr>
            <a:picLocks noChangeAspect="1"/>
          </p:cNvPicPr>
          <p:nvPr/>
        </p:nvPicPr>
        <p:blipFill>
          <a:blip r:embed="rId2" cstate="print"/>
          <a:stretch>
            <a:fillRect/>
          </a:stretch>
        </p:blipFill>
        <p:spPr>
          <a:xfrm>
            <a:off x="1676400" y="457200"/>
            <a:ext cx="5486400" cy="2667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4343400"/>
            <a:ext cx="8458200" cy="2209800"/>
          </a:xfrm>
        </p:spPr>
        <p:txBody>
          <a:bodyPr>
            <a:noAutofit/>
          </a:bodyPr>
          <a:lstStyle/>
          <a:p>
            <a:pPr algn="l"/>
            <a:r>
              <a:rPr lang="fr-FR" sz="2400" dirty="0" smtClean="0">
                <a:solidFill>
                  <a:srgbClr val="FFC000"/>
                </a:solidFill>
                <a:latin typeface="Georgia" pitchFamily="18" charset="0"/>
              </a:rPr>
              <a:t/>
            </a:r>
            <a:br>
              <a:rPr lang="fr-FR" sz="2400" dirty="0" smtClean="0">
                <a:solidFill>
                  <a:srgbClr val="FFC000"/>
                </a:solidFill>
                <a:latin typeface="Georgia" pitchFamily="18" charset="0"/>
              </a:rPr>
            </a:br>
            <a:r>
              <a:rPr lang="fr-FR" sz="2400" dirty="0" smtClean="0">
                <a:solidFill>
                  <a:srgbClr val="FFC000"/>
                </a:solidFill>
                <a:latin typeface="Georgia" pitchFamily="18" charset="0"/>
              </a:rPr>
              <a:t>Je suis tellement excitée d'être à destination des îles.</a:t>
            </a:r>
            <a:br>
              <a:rPr lang="fr-FR" sz="2400" dirty="0" smtClean="0">
                <a:solidFill>
                  <a:srgbClr val="FFC000"/>
                </a:solidFill>
                <a:latin typeface="Georgia" pitchFamily="18" charset="0"/>
              </a:rPr>
            </a:br>
            <a:r>
              <a:rPr lang="fr-FR" sz="2400" dirty="0" smtClean="0">
                <a:solidFill>
                  <a:srgbClr val="FFC000"/>
                </a:solidFill>
                <a:latin typeface="Georgia" pitchFamily="18" charset="0"/>
              </a:rPr>
              <a:t>C'est notre premier voyage à toute l'île.</a:t>
            </a:r>
            <a:br>
              <a:rPr lang="fr-FR" sz="2400" dirty="0" smtClean="0">
                <a:solidFill>
                  <a:srgbClr val="FFC000"/>
                </a:solidFill>
                <a:latin typeface="Georgia" pitchFamily="18" charset="0"/>
              </a:rPr>
            </a:br>
            <a:r>
              <a:rPr lang="fr-FR" sz="2400" dirty="0" smtClean="0">
                <a:solidFill>
                  <a:srgbClr val="FFC000"/>
                </a:solidFill>
                <a:latin typeface="Georgia" pitchFamily="18" charset="0"/>
              </a:rPr>
              <a:t>Durant ce voyage, nous aurons beaucoup de plaisir.</a:t>
            </a:r>
            <a:br>
              <a:rPr lang="fr-FR" sz="2400" dirty="0" smtClean="0">
                <a:solidFill>
                  <a:srgbClr val="FFC000"/>
                </a:solidFill>
                <a:latin typeface="Georgia" pitchFamily="18" charset="0"/>
              </a:rPr>
            </a:br>
            <a:r>
              <a:rPr lang="fr-FR" sz="2400" dirty="0" smtClean="0">
                <a:solidFill>
                  <a:srgbClr val="FFC000"/>
                </a:solidFill>
                <a:latin typeface="Georgia" pitchFamily="18" charset="0"/>
              </a:rPr>
              <a:t> Je vais obtenir mon visage peint et mon premier tatouage.</a:t>
            </a:r>
            <a:br>
              <a:rPr lang="fr-FR" sz="2400" dirty="0" smtClean="0">
                <a:solidFill>
                  <a:srgbClr val="FFC000"/>
                </a:solidFill>
                <a:latin typeface="Georgia" pitchFamily="18" charset="0"/>
              </a:rPr>
            </a:br>
            <a:endParaRPr lang="en-US" sz="2400" dirty="0">
              <a:solidFill>
                <a:srgbClr val="FFC000"/>
              </a:solidFill>
              <a:latin typeface="Georgia" pitchFamily="18" charset="0"/>
            </a:endParaRPr>
          </a:p>
        </p:txBody>
      </p:sp>
      <p:pic>
        <p:nvPicPr>
          <p:cNvPr id="3" name="Picture 2" descr="midtermpic9.jpg"/>
          <p:cNvPicPr>
            <a:picLocks noChangeAspect="1"/>
          </p:cNvPicPr>
          <p:nvPr/>
        </p:nvPicPr>
        <p:blipFill>
          <a:blip r:embed="rId2" cstate="print"/>
          <a:srcRect l="27273" r="25000"/>
          <a:stretch>
            <a:fillRect/>
          </a:stretch>
        </p:blipFill>
        <p:spPr>
          <a:xfrm>
            <a:off x="152400" y="152400"/>
            <a:ext cx="2971800" cy="2743200"/>
          </a:xfrm>
          <a:prstGeom prst="ellipse">
            <a:avLst/>
          </a:prstGeom>
          <a:ln>
            <a:noFill/>
          </a:ln>
          <a:effectLst>
            <a:softEdge rad="112500"/>
          </a:effectLst>
        </p:spPr>
      </p:pic>
      <p:pic>
        <p:nvPicPr>
          <p:cNvPr id="4" name="Picture 3" descr="midterm10.jpg"/>
          <p:cNvPicPr>
            <a:picLocks noChangeAspect="1"/>
          </p:cNvPicPr>
          <p:nvPr/>
        </p:nvPicPr>
        <p:blipFill>
          <a:blip r:embed="rId3" cstate="print"/>
          <a:srcRect l="3155" t="14286" r="22633" b="21429"/>
          <a:stretch>
            <a:fillRect/>
          </a:stretch>
        </p:blipFill>
        <p:spPr>
          <a:xfrm>
            <a:off x="5638800" y="228600"/>
            <a:ext cx="3276600" cy="2667000"/>
          </a:xfrm>
          <a:prstGeom prst="ellipse">
            <a:avLst/>
          </a:prstGeom>
          <a:ln>
            <a:noFill/>
          </a:ln>
          <a:effectLst>
            <a:softEdge rad="112500"/>
          </a:effectLst>
        </p:spPr>
      </p:pic>
      <p:pic>
        <p:nvPicPr>
          <p:cNvPr id="5" name="Picture 4" descr="Wedding Photos-65.jpg"/>
          <p:cNvPicPr>
            <a:picLocks noChangeAspect="1"/>
          </p:cNvPicPr>
          <p:nvPr/>
        </p:nvPicPr>
        <p:blipFill>
          <a:blip r:embed="rId4" cstate="print"/>
          <a:stretch>
            <a:fillRect/>
          </a:stretch>
        </p:blipFill>
        <p:spPr>
          <a:xfrm>
            <a:off x="3276600" y="2819400"/>
            <a:ext cx="2667000" cy="174040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16200000" scaled="0"/>
        </a:gradFill>
        <a:effectLst/>
      </p:bgPr>
    </p:bg>
    <p:spTree>
      <p:nvGrpSpPr>
        <p:cNvPr id="1" name=""/>
        <p:cNvGrpSpPr/>
        <p:nvPr/>
      </p:nvGrpSpPr>
      <p:grpSpPr>
        <a:xfrm>
          <a:off x="0" y="0"/>
          <a:ext cx="0" cy="0"/>
          <a:chOff x="0" y="0"/>
          <a:chExt cx="0" cy="0"/>
        </a:xfrm>
      </p:grpSpPr>
      <p:pic>
        <p:nvPicPr>
          <p:cNvPr id="4" name="Picture 3" descr="midtermpic3.jpg"/>
          <p:cNvPicPr>
            <a:picLocks noChangeAspect="1"/>
          </p:cNvPicPr>
          <p:nvPr/>
        </p:nvPicPr>
        <p:blipFill>
          <a:blip r:embed="rId2" cstate="print"/>
          <a:srcRect l="14754" r="8197" b="2642"/>
          <a:stretch>
            <a:fillRect/>
          </a:stretch>
        </p:blipFill>
        <p:spPr>
          <a:xfrm>
            <a:off x="228600" y="3505200"/>
            <a:ext cx="3200400" cy="3124200"/>
          </a:xfrm>
          <a:prstGeom prst="rect">
            <a:avLst/>
          </a:prstGeom>
          <a:ln>
            <a:noFill/>
          </a:ln>
          <a:effectLst>
            <a:softEdge rad="63500"/>
          </a:effectLst>
          <a:scene3d>
            <a:camera prst="isometricOffAxis1Right"/>
            <a:lightRig rig="threePt" dir="t"/>
          </a:scene3d>
        </p:spPr>
      </p:pic>
      <p:sp>
        <p:nvSpPr>
          <p:cNvPr id="7" name="Oval Callout 6"/>
          <p:cNvSpPr/>
          <p:nvPr/>
        </p:nvSpPr>
        <p:spPr>
          <a:xfrm>
            <a:off x="1752600" y="0"/>
            <a:ext cx="7391400" cy="3581400"/>
          </a:xfrm>
          <a:prstGeom prst="wedgeEllipseCallout">
            <a:avLst>
              <a:gd name="adj1" fmla="val -30077"/>
              <a:gd name="adj2" fmla="val 61721"/>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smtClean="0">
                <a:solidFill>
                  <a:schemeClr val="accent3">
                    <a:lumMod val="50000"/>
                  </a:schemeClr>
                </a:solidFill>
                <a:latin typeface="Bell MT" pitchFamily="18" charset="0"/>
              </a:rPr>
              <a:t>Bien que nous aimons les endroits froids, nous allons commencer notre voyage dans les tropiques. Les plages vont être belle.  Alors que nous commençons notre voyage, nous pensons à tous les amis que nous allons rencontrer et de ce que nous allons faire avec eux. Je sais que nous aurons beaucoup de plaisir.</a:t>
            </a:r>
          </a:p>
          <a:p>
            <a:endParaRPr lang="en-US" sz="2000" dirty="0" smtClean="0">
              <a:solidFill>
                <a:schemeClr val="accent3">
                  <a:lumMod val="50000"/>
                </a:schemeClr>
              </a:solidFill>
            </a:endParaRPr>
          </a:p>
          <a:p>
            <a:pPr algn="ctr"/>
            <a:endParaRPr lang="en-US" dirty="0"/>
          </a:p>
        </p:txBody>
      </p:sp>
      <p:pic>
        <p:nvPicPr>
          <p:cNvPr id="2050" name="Picture 2" descr="island.jpg"/>
          <p:cNvPicPr>
            <a:picLocks noChangeAspect="1" noChangeArrowheads="1"/>
          </p:cNvPicPr>
          <p:nvPr/>
        </p:nvPicPr>
        <p:blipFill>
          <a:blip r:embed="rId3" cstate="print"/>
          <a:srcRect/>
          <a:stretch>
            <a:fillRect/>
          </a:stretch>
        </p:blipFill>
        <p:spPr bwMode="auto">
          <a:xfrm>
            <a:off x="5715000" y="2286000"/>
            <a:ext cx="1617784" cy="12192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normAutofit fontScale="90000"/>
          </a:bodyPr>
          <a:lstStyle/>
          <a:p>
            <a:pPr algn="l"/>
            <a:r>
              <a:rPr lang="fr-FR" sz="3600" dirty="0" smtClean="0">
                <a:latin typeface="Bodoni MT" pitchFamily="18" charset="0"/>
              </a:rPr>
              <a:t/>
            </a:r>
            <a:br>
              <a:rPr lang="fr-FR" sz="3600" dirty="0" smtClean="0">
                <a:latin typeface="Bodoni MT" pitchFamily="18" charset="0"/>
              </a:rPr>
            </a:br>
            <a:r>
              <a:rPr lang="fr-FR" sz="3600" dirty="0">
                <a:latin typeface="Bodoni MT" pitchFamily="18" charset="0"/>
              </a:rPr>
              <a:t/>
            </a:r>
            <a:br>
              <a:rPr lang="fr-FR" sz="3600" dirty="0">
                <a:latin typeface="Bodoni MT" pitchFamily="18" charset="0"/>
              </a:rPr>
            </a:br>
            <a:r>
              <a:rPr lang="fr-FR" sz="3100" dirty="0" smtClean="0">
                <a:solidFill>
                  <a:schemeClr val="accent3">
                    <a:lumMod val="50000"/>
                  </a:schemeClr>
                </a:solidFill>
                <a:latin typeface="Bodoni MT" pitchFamily="18" charset="0"/>
              </a:rPr>
              <a:t>Bonjour, je suis Joseph, je serai votre guide.</a:t>
            </a:r>
            <a:r>
              <a:rPr lang="fr-FR" sz="3100" dirty="0" smtClean="0">
                <a:solidFill>
                  <a:schemeClr val="accent3">
                    <a:lumMod val="50000"/>
                  </a:schemeClr>
                </a:solidFill>
              </a:rPr>
              <a:t/>
            </a:r>
            <a:br>
              <a:rPr lang="fr-FR" sz="3100" dirty="0" smtClean="0">
                <a:solidFill>
                  <a:schemeClr val="accent3">
                    <a:lumMod val="50000"/>
                  </a:schemeClr>
                </a:solidFill>
              </a:rPr>
            </a:br>
            <a:r>
              <a:rPr lang="fr-FR" sz="3100" dirty="0" smtClean="0">
                <a:solidFill>
                  <a:schemeClr val="accent3">
                    <a:lumMod val="50000"/>
                  </a:schemeClr>
                </a:solidFill>
                <a:latin typeface="Bodoni MT" pitchFamily="18" charset="0"/>
              </a:rPr>
              <a:t>Il me fera un plaisir de vous guider.</a:t>
            </a:r>
            <a:br>
              <a:rPr lang="fr-FR" sz="3100" dirty="0" smtClean="0">
                <a:solidFill>
                  <a:schemeClr val="accent3">
                    <a:lumMod val="50000"/>
                  </a:schemeClr>
                </a:solidFill>
                <a:latin typeface="Bodoni MT" pitchFamily="18" charset="0"/>
              </a:rPr>
            </a:br>
            <a:r>
              <a:rPr lang="fr-FR" sz="3100" dirty="0" smtClean="0">
                <a:solidFill>
                  <a:schemeClr val="accent3">
                    <a:lumMod val="50000"/>
                  </a:schemeClr>
                </a:solidFill>
                <a:latin typeface="Bodoni MT" pitchFamily="18" charset="0"/>
              </a:rPr>
              <a:t>Je suis un natif là sur l'île de fantacy.</a:t>
            </a:r>
            <a:br>
              <a:rPr lang="fr-FR" sz="3100" dirty="0" smtClean="0">
                <a:solidFill>
                  <a:schemeClr val="accent3">
                    <a:lumMod val="50000"/>
                  </a:schemeClr>
                </a:solidFill>
                <a:latin typeface="Bodoni MT" pitchFamily="18" charset="0"/>
              </a:rPr>
            </a:br>
            <a:r>
              <a:rPr lang="fr-FR" sz="3100" dirty="0" smtClean="0">
                <a:solidFill>
                  <a:schemeClr val="accent3">
                    <a:lumMod val="50000"/>
                  </a:schemeClr>
                </a:solidFill>
                <a:latin typeface="Bodoni MT" pitchFamily="18" charset="0"/>
              </a:rPr>
              <a:t> Vous sera profiter de votre temps là</a:t>
            </a:r>
            <a:r>
              <a:rPr lang="fr-FR" dirty="0" smtClean="0">
                <a:solidFill>
                  <a:schemeClr val="accent3">
                    <a:lumMod val="50000"/>
                  </a:schemeClr>
                </a:solidFill>
                <a:latin typeface="Bodoni MT" pitchFamily="18" charset="0"/>
              </a:rPr>
              <a:t>.</a:t>
            </a:r>
            <a:br>
              <a:rPr lang="fr-FR" dirty="0" smtClean="0">
                <a:solidFill>
                  <a:schemeClr val="accent3">
                    <a:lumMod val="50000"/>
                  </a:schemeClr>
                </a:solidFill>
                <a:latin typeface="Bodoni MT" pitchFamily="18" charset="0"/>
              </a:rPr>
            </a:br>
            <a:r>
              <a:rPr lang="fr-FR" dirty="0" smtClean="0"/>
              <a:t/>
            </a:r>
            <a:br>
              <a:rPr lang="fr-FR" dirty="0" smtClean="0"/>
            </a:br>
            <a:endParaRPr lang="en-US" dirty="0"/>
          </a:p>
        </p:txBody>
      </p:sp>
      <p:pic>
        <p:nvPicPr>
          <p:cNvPr id="3" name="Picture 2" descr="midtermpic5.jpg"/>
          <p:cNvPicPr>
            <a:picLocks noChangeAspect="1"/>
          </p:cNvPicPr>
          <p:nvPr/>
        </p:nvPicPr>
        <p:blipFill>
          <a:blip r:embed="rId2" cstate="print"/>
          <a:stretch>
            <a:fillRect/>
          </a:stretch>
        </p:blipFill>
        <p:spPr>
          <a:xfrm>
            <a:off x="457200" y="2514600"/>
            <a:ext cx="3048000" cy="2895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TextBox 3"/>
          <p:cNvSpPr txBox="1"/>
          <p:nvPr/>
        </p:nvSpPr>
        <p:spPr>
          <a:xfrm>
            <a:off x="4191000" y="2286001"/>
            <a:ext cx="4495800" cy="2492990"/>
          </a:xfrm>
          <a:prstGeom prst="rect">
            <a:avLst/>
          </a:prstGeom>
          <a:noFill/>
        </p:spPr>
        <p:txBody>
          <a:bodyPr wrap="square" rtlCol="0">
            <a:spAutoFit/>
          </a:bodyPr>
          <a:lstStyle/>
          <a:p>
            <a:endParaRPr lang="fr-FR" sz="2800" dirty="0" smtClean="0">
              <a:latin typeface="Bodoni MT" pitchFamily="18" charset="0"/>
            </a:endParaRPr>
          </a:p>
          <a:p>
            <a:r>
              <a:rPr lang="fr-FR" sz="2800" dirty="0" smtClean="0">
                <a:solidFill>
                  <a:schemeClr val="accent6">
                    <a:lumMod val="50000"/>
                  </a:schemeClr>
                </a:solidFill>
                <a:latin typeface="Bodoni MT" pitchFamily="18" charset="0"/>
              </a:rPr>
              <a:t>Bonjour,</a:t>
            </a:r>
            <a:br>
              <a:rPr lang="fr-FR" sz="2800" dirty="0" smtClean="0">
                <a:solidFill>
                  <a:schemeClr val="accent6">
                    <a:lumMod val="50000"/>
                  </a:schemeClr>
                </a:solidFill>
                <a:latin typeface="Bodoni MT" pitchFamily="18" charset="0"/>
              </a:rPr>
            </a:br>
            <a:r>
              <a:rPr lang="fr-FR" sz="2800" dirty="0" smtClean="0">
                <a:solidFill>
                  <a:schemeClr val="accent6">
                    <a:lumMod val="50000"/>
                  </a:schemeClr>
                </a:solidFill>
                <a:latin typeface="Bodoni MT" pitchFamily="18" charset="0"/>
              </a:rPr>
              <a:t> Je suis Rob et c'est David.</a:t>
            </a:r>
            <a:r>
              <a:rPr lang="fr-FR" sz="4400" dirty="0" smtClean="0">
                <a:solidFill>
                  <a:schemeClr val="accent6">
                    <a:lumMod val="50000"/>
                  </a:schemeClr>
                </a:solidFill>
              </a:rPr>
              <a:t/>
            </a:r>
            <a:br>
              <a:rPr lang="fr-FR" sz="4400" dirty="0" smtClean="0">
                <a:solidFill>
                  <a:schemeClr val="accent6">
                    <a:lumMod val="50000"/>
                  </a:schemeClr>
                </a:solidFill>
              </a:rPr>
            </a:br>
            <a:r>
              <a:rPr lang="fr-FR" sz="4400" dirty="0" smtClean="0">
                <a:solidFill>
                  <a:schemeClr val="accent6">
                    <a:lumMod val="50000"/>
                  </a:schemeClr>
                </a:solidFill>
              </a:rPr>
              <a:t/>
            </a:r>
            <a:br>
              <a:rPr lang="fr-FR" sz="4400" dirty="0" smtClean="0">
                <a:solidFill>
                  <a:schemeClr val="accent6">
                    <a:lumMod val="50000"/>
                  </a:schemeClr>
                </a:solidFill>
              </a:rPr>
            </a:br>
            <a:endParaRPr lang="fr-FR" sz="2800" dirty="0">
              <a:solidFill>
                <a:schemeClr val="accent6">
                  <a:lumMod val="50000"/>
                </a:schemeClr>
              </a:solidFill>
            </a:endParaRPr>
          </a:p>
        </p:txBody>
      </p:sp>
      <p:sp>
        <p:nvSpPr>
          <p:cNvPr id="6" name="TextBox 5"/>
          <p:cNvSpPr txBox="1"/>
          <p:nvPr/>
        </p:nvSpPr>
        <p:spPr>
          <a:xfrm flipH="1">
            <a:off x="4267200" y="3352801"/>
            <a:ext cx="4648200" cy="1815882"/>
          </a:xfrm>
          <a:prstGeom prst="rect">
            <a:avLst/>
          </a:prstGeom>
          <a:noFill/>
        </p:spPr>
        <p:txBody>
          <a:bodyPr wrap="square" rtlCol="0">
            <a:spAutoFit/>
          </a:bodyPr>
          <a:lstStyle/>
          <a:p>
            <a:endParaRPr lang="fr-FR" sz="2800" dirty="0" smtClean="0">
              <a:latin typeface="Bodoni MT" pitchFamily="18" charset="0"/>
            </a:endParaRPr>
          </a:p>
          <a:p>
            <a:r>
              <a:rPr lang="fr-FR" sz="2800" dirty="0" smtClean="0">
                <a:solidFill>
                  <a:schemeClr val="accent6">
                    <a:lumMod val="75000"/>
                  </a:schemeClr>
                </a:solidFill>
                <a:latin typeface="Bodoni MT" pitchFamily="18" charset="0"/>
              </a:rPr>
              <a:t>Bonjour,</a:t>
            </a:r>
            <a:br>
              <a:rPr lang="fr-FR" sz="2800" dirty="0" smtClean="0">
                <a:solidFill>
                  <a:schemeClr val="accent6">
                    <a:lumMod val="75000"/>
                  </a:schemeClr>
                </a:solidFill>
                <a:latin typeface="Bodoni MT" pitchFamily="18" charset="0"/>
              </a:rPr>
            </a:br>
            <a:r>
              <a:rPr lang="fr-FR" sz="2800" dirty="0" smtClean="0">
                <a:solidFill>
                  <a:schemeClr val="accent6">
                    <a:lumMod val="75000"/>
                  </a:schemeClr>
                </a:solidFill>
                <a:latin typeface="Bodoni MT" pitchFamily="18" charset="0"/>
              </a:rPr>
              <a:t>Je suis Avril et c’est Lonnie.</a:t>
            </a:r>
            <a:br>
              <a:rPr lang="fr-FR" sz="2800" dirty="0" smtClean="0">
                <a:solidFill>
                  <a:schemeClr val="accent6">
                    <a:lumMod val="75000"/>
                  </a:schemeClr>
                </a:solidFill>
                <a:latin typeface="Bodoni MT" pitchFamily="18" charset="0"/>
              </a:rPr>
            </a:br>
            <a:endParaRPr lang="en-US" sz="2800" dirty="0">
              <a:solidFill>
                <a:schemeClr val="accent6">
                  <a:lumMod val="75000"/>
                </a:schemeClr>
              </a:solidFill>
              <a:latin typeface="Bodoni MT"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0" y="4953000"/>
            <a:ext cx="5334000" cy="1371600"/>
          </a:xfrm>
        </p:spPr>
        <p:txBody>
          <a:bodyPr>
            <a:normAutofit fontScale="90000"/>
          </a:bodyPr>
          <a:lstStyle/>
          <a:p>
            <a:r>
              <a:rPr lang="fr-FR" dirty="0" smtClean="0"/>
              <a:t/>
            </a:r>
            <a:br>
              <a:rPr lang="fr-FR" dirty="0" smtClean="0"/>
            </a:br>
            <a:r>
              <a:rPr lang="fr-FR" dirty="0"/>
              <a:t/>
            </a:r>
            <a:br>
              <a:rPr lang="fr-FR" dirty="0"/>
            </a:br>
            <a:endParaRPr lang="en-US" sz="2000" dirty="0"/>
          </a:p>
        </p:txBody>
      </p:sp>
      <p:sp>
        <p:nvSpPr>
          <p:cNvPr id="7" name="TextBox 6"/>
          <p:cNvSpPr txBox="1"/>
          <p:nvPr/>
        </p:nvSpPr>
        <p:spPr>
          <a:xfrm>
            <a:off x="228600" y="609600"/>
            <a:ext cx="8686800" cy="1938992"/>
          </a:xfrm>
          <a:prstGeom prst="rect">
            <a:avLst/>
          </a:prstGeom>
          <a:noFill/>
        </p:spPr>
        <p:txBody>
          <a:bodyPr wrap="square" rtlCol="0">
            <a:spAutoFit/>
          </a:bodyPr>
          <a:lstStyle/>
          <a:p>
            <a:r>
              <a:rPr lang="fr-FR" sz="2400" dirty="0" smtClean="0">
                <a:solidFill>
                  <a:schemeClr val="accent6">
                    <a:lumMod val="40000"/>
                    <a:lumOff val="60000"/>
                  </a:schemeClr>
                </a:solidFill>
                <a:latin typeface="Bodoni MT" pitchFamily="18" charset="0"/>
              </a:rPr>
              <a:t>vous apprécierez votre séjour ici.</a:t>
            </a:r>
          </a:p>
          <a:p>
            <a:r>
              <a:rPr lang="fr-FR" sz="2400" dirty="0" smtClean="0">
                <a:solidFill>
                  <a:schemeClr val="accent6">
                    <a:lumMod val="40000"/>
                    <a:lumOff val="60000"/>
                  </a:schemeClr>
                </a:solidFill>
                <a:latin typeface="Bodoni MT" pitchFamily="18" charset="0"/>
              </a:rPr>
              <a:t>Je vous amène à la chute d'eau où vous aurez le déjeuner.</a:t>
            </a:r>
          </a:p>
          <a:p>
            <a:r>
              <a:rPr lang="fr-FR" sz="2400" dirty="0" smtClean="0">
                <a:solidFill>
                  <a:schemeClr val="accent6">
                    <a:lumMod val="40000"/>
                    <a:lumOff val="60000"/>
                  </a:schemeClr>
                </a:solidFill>
                <a:latin typeface="Bodoni MT" pitchFamily="18" charset="0"/>
              </a:rPr>
              <a:t> Ensuite, vous accompagnera jusqu'à votre hébergement pour votre temps ici. Vos bagages seront livrés pendant que vous dînez.</a:t>
            </a:r>
          </a:p>
          <a:p>
            <a:endParaRPr lang="en-US" sz="2400" dirty="0">
              <a:latin typeface="Bodoni MT" pitchFamily="18" charset="0"/>
            </a:endParaRPr>
          </a:p>
        </p:txBody>
      </p:sp>
      <p:pic>
        <p:nvPicPr>
          <p:cNvPr id="8" name="Picture 7" descr="midtermpic6.jpg"/>
          <p:cNvPicPr>
            <a:picLocks noChangeAspect="1"/>
          </p:cNvPicPr>
          <p:nvPr/>
        </p:nvPicPr>
        <p:blipFill>
          <a:blip r:embed="rId2" cstate="print"/>
          <a:stretch>
            <a:fillRect/>
          </a:stretch>
        </p:blipFill>
        <p:spPr>
          <a:xfrm>
            <a:off x="381000" y="2514600"/>
            <a:ext cx="2209800" cy="2209800"/>
          </a:xfrm>
          <a:prstGeom prst="rect">
            <a:avLst/>
          </a:prstGeom>
          <a:ln>
            <a:noFill/>
          </a:ln>
          <a:effectLst>
            <a:softEdge rad="112500"/>
          </a:effectLst>
        </p:spPr>
      </p:pic>
      <p:pic>
        <p:nvPicPr>
          <p:cNvPr id="9" name="Picture 8" descr="midtermpic7.jpg"/>
          <p:cNvPicPr>
            <a:picLocks noChangeAspect="1"/>
          </p:cNvPicPr>
          <p:nvPr/>
        </p:nvPicPr>
        <p:blipFill>
          <a:blip r:embed="rId3" cstate="print"/>
          <a:stretch>
            <a:fillRect/>
          </a:stretch>
        </p:blipFill>
        <p:spPr>
          <a:xfrm>
            <a:off x="6248400" y="3733800"/>
            <a:ext cx="2667000" cy="2851150"/>
          </a:xfrm>
          <a:prstGeom prst="rect">
            <a:avLst/>
          </a:prstGeom>
          <a:ln>
            <a:noFill/>
          </a:ln>
          <a:effectLst>
            <a:softEdge rad="112500"/>
          </a:effectLst>
        </p:spPr>
      </p:pic>
      <p:pic>
        <p:nvPicPr>
          <p:cNvPr id="10" name="Picture 9" descr="food-wine-1.jpg"/>
          <p:cNvPicPr>
            <a:picLocks noChangeAspect="1"/>
          </p:cNvPicPr>
          <p:nvPr/>
        </p:nvPicPr>
        <p:blipFill>
          <a:blip r:embed="rId4" cstate="print"/>
          <a:stretch>
            <a:fillRect/>
          </a:stretch>
        </p:blipFill>
        <p:spPr>
          <a:xfrm>
            <a:off x="3200400" y="2895600"/>
            <a:ext cx="2133601" cy="26574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2239962"/>
          </a:xfrm>
        </p:spPr>
        <p:txBody>
          <a:bodyPr>
            <a:normAutofit/>
          </a:bodyPr>
          <a:lstStyle/>
          <a:p>
            <a:pPr algn="l"/>
            <a:r>
              <a:rPr lang="fr-FR" sz="2200" dirty="0" smtClean="0">
                <a:solidFill>
                  <a:schemeClr val="accent5">
                    <a:lumMod val="50000"/>
                  </a:schemeClr>
                </a:solidFill>
                <a:latin typeface="Bodoni MT" pitchFamily="18" charset="0"/>
              </a:rPr>
              <a:t>Après le déjeuner, nous allons commencer notre aventure sur la plage.</a:t>
            </a:r>
            <a:br>
              <a:rPr lang="fr-FR" sz="2200" dirty="0" smtClean="0">
                <a:solidFill>
                  <a:schemeClr val="accent5">
                    <a:lumMod val="50000"/>
                  </a:schemeClr>
                </a:solidFill>
                <a:latin typeface="Bodoni MT" pitchFamily="18" charset="0"/>
              </a:rPr>
            </a:br>
            <a:r>
              <a:rPr lang="fr-FR" sz="2200" dirty="0" smtClean="0">
                <a:solidFill>
                  <a:schemeClr val="accent5">
                    <a:lumMod val="50000"/>
                  </a:schemeClr>
                </a:solidFill>
                <a:latin typeface="Bodoni MT" pitchFamily="18" charset="0"/>
              </a:rPr>
              <a:t> Le dîner sera servi sur la plage.</a:t>
            </a:r>
            <a:br>
              <a:rPr lang="fr-FR" sz="2200" dirty="0" smtClean="0">
                <a:solidFill>
                  <a:schemeClr val="accent5">
                    <a:lumMod val="50000"/>
                  </a:schemeClr>
                </a:solidFill>
                <a:latin typeface="Bodoni MT" pitchFamily="18" charset="0"/>
              </a:rPr>
            </a:br>
            <a:r>
              <a:rPr lang="fr-FR" sz="2200" dirty="0" smtClean="0">
                <a:solidFill>
                  <a:schemeClr val="accent5">
                    <a:lumMod val="50000"/>
                  </a:schemeClr>
                </a:solidFill>
                <a:latin typeface="Bodoni MT" pitchFamily="18" charset="0"/>
              </a:rPr>
              <a:t> Il s'agira d'une vue sur l'eau de détente avant.</a:t>
            </a:r>
            <a:br>
              <a:rPr lang="fr-FR" sz="2200" dirty="0" smtClean="0">
                <a:solidFill>
                  <a:schemeClr val="accent5">
                    <a:lumMod val="50000"/>
                  </a:schemeClr>
                </a:solidFill>
                <a:latin typeface="Bodoni MT" pitchFamily="18" charset="0"/>
              </a:rPr>
            </a:br>
            <a:r>
              <a:rPr lang="fr-FR" sz="2200" dirty="0" smtClean="0">
                <a:solidFill>
                  <a:schemeClr val="accent5">
                    <a:lumMod val="50000"/>
                  </a:schemeClr>
                </a:solidFill>
                <a:latin typeface="Bodoni MT" pitchFamily="18" charset="0"/>
              </a:rPr>
              <a:t> Il est très beau ici la nuit.</a:t>
            </a:r>
            <a:r>
              <a:rPr lang="fr-FR" sz="2700" dirty="0" smtClean="0"/>
              <a:t/>
            </a:r>
            <a:br>
              <a:rPr lang="fr-FR" sz="2700" dirty="0" smtClean="0"/>
            </a:br>
            <a:endParaRPr lang="en-US" dirty="0"/>
          </a:p>
        </p:txBody>
      </p:sp>
      <p:pic>
        <p:nvPicPr>
          <p:cNvPr id="3" name="Picture 2" descr="midterm13.jpg"/>
          <p:cNvPicPr>
            <a:picLocks noChangeAspect="1"/>
          </p:cNvPicPr>
          <p:nvPr/>
        </p:nvPicPr>
        <p:blipFill>
          <a:blip r:embed="rId2" cstate="print"/>
          <a:srcRect l="13954" r="13953" b="9302"/>
          <a:stretch>
            <a:fillRect/>
          </a:stretch>
        </p:blipFill>
        <p:spPr>
          <a:xfrm>
            <a:off x="228600" y="1447800"/>
            <a:ext cx="2362200" cy="2971800"/>
          </a:xfrm>
          <a:prstGeom prst="rect">
            <a:avLst/>
          </a:prstGeom>
          <a:ln>
            <a:noFill/>
          </a:ln>
          <a:effectLst>
            <a:softEdge rad="112500"/>
          </a:effectLst>
        </p:spPr>
      </p:pic>
      <p:pic>
        <p:nvPicPr>
          <p:cNvPr id="4" name="Picture 3" descr="midtermpic8.jpg"/>
          <p:cNvPicPr>
            <a:picLocks noChangeAspect="1"/>
          </p:cNvPicPr>
          <p:nvPr/>
        </p:nvPicPr>
        <p:blipFill>
          <a:blip r:embed="rId3" cstate="print"/>
          <a:stretch>
            <a:fillRect/>
          </a:stretch>
        </p:blipFill>
        <p:spPr>
          <a:xfrm>
            <a:off x="3124200" y="2209800"/>
            <a:ext cx="2590800" cy="3124200"/>
          </a:xfrm>
          <a:prstGeom prst="rect">
            <a:avLst/>
          </a:prstGeom>
          <a:ln>
            <a:noFill/>
          </a:ln>
          <a:effectLst>
            <a:softEdge rad="112500"/>
          </a:effectLst>
        </p:spPr>
      </p:pic>
      <p:pic>
        <p:nvPicPr>
          <p:cNvPr id="5" name="Picture 4" descr="midtermpic11.jpg"/>
          <p:cNvPicPr>
            <a:picLocks noChangeAspect="1"/>
          </p:cNvPicPr>
          <p:nvPr/>
        </p:nvPicPr>
        <p:blipFill>
          <a:blip r:embed="rId4" cstate="print"/>
          <a:srcRect t="12500" b="12500"/>
          <a:stretch>
            <a:fillRect/>
          </a:stretch>
        </p:blipFill>
        <p:spPr>
          <a:xfrm>
            <a:off x="6324600" y="3581400"/>
            <a:ext cx="2438400" cy="2667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TotalTime>
  <Words>146</Words>
  <Application>Microsoft Office PowerPoint</Application>
  <PresentationFormat>On-screen Show (4:3)</PresentationFormat>
  <Paragraphs>21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Bienvenue sur Notre page! </vt:lpstr>
      <vt:lpstr>     Bonjour, je m’appelle Rob.  J'ai 20 ans.  Je fait du surf, joue au basket, et j’aime de Voyage.   </vt:lpstr>
      <vt:lpstr>            Bonjour mon nom est Avril.   J'adore chanter et lire des romans d'amour.            Aujourd'hui, mon mari et moi allons honorer notre anniversaire  Nous prendrons ensuite un voyage à célébrer.   </vt:lpstr>
      <vt:lpstr>     Mon frère David est venir avec nous.  Il a 23 ans.  Il détient un baccalauréat en psychologie et aime parler  avec les gens de leurs problèmes. Il est une bonne personne.   Nous aimons aller dans des endroits froids. Nous aimons la neige, parce-que nous allons faire du snowboard. Nous sommes très bons, mais David préfère faire du ski. Il ya beaucoup de grandes destinations froid comme ici sur une croisière en Alaska.  </vt:lpstr>
      <vt:lpstr> Je suis tellement excitée d'être à destination des îles. C'est notre premier voyage à toute l'île. Durant ce voyage, nous aurons beaucoup de plaisir.  Je vais obtenir mon visage peint et mon premier tatouage. </vt:lpstr>
      <vt:lpstr>Slide 6</vt:lpstr>
      <vt:lpstr>  Bonjour, je suis Joseph, je serai votre guide. Il me fera un plaisir de vous guider. Je suis un natif là sur l'île de fantacy.  Vous sera profiter de votre temps là.  </vt:lpstr>
      <vt:lpstr>  </vt:lpstr>
      <vt:lpstr>Après le déjeuner, nous allons commencer notre aventure sur la plage.  Le dîner sera servi sur la plage.  Il s'agira d'une vue sur l'eau de détente avant.  Il est très beau ici la nuit. </vt:lpstr>
      <vt:lpstr>Rob: Laissez-nous toast à de nouveaux amis.  Avril: Puissions-nous toujours rester amis. </vt:lpstr>
    </vt:vector>
  </TitlesOfParts>
  <Company>Seminole State College of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sccwxp</dc:creator>
  <cp:lastModifiedBy>sccwxp</cp:lastModifiedBy>
  <cp:revision>37</cp:revision>
  <dcterms:created xsi:type="dcterms:W3CDTF">2011-06-05T19:14:09Z</dcterms:created>
  <dcterms:modified xsi:type="dcterms:W3CDTF">2011-06-06T04:11:52Z</dcterms:modified>
</cp:coreProperties>
</file>